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itchFamily="2" charset="0"/>
      <p:regular r:id="rId11"/>
    </p:embeddedFont>
    <p:embeddedFont>
      <p:font typeface="Open Sans" panose="020B0606030504020204" pitchFamily="34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72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to Piezoelectric Sensors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provides an introduction to piezoelectric sensors, covering their working principles, materials, applications, and future trends.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4335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swaraj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735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Piezoelectric Effect: Direct and Converse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420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Direct Piezoelectric Effect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a piezoelectric material is subjected to mechanical stress, it generates an electrical charge. The voltage produced is proportional to the applied stress.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865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Converse Piezoelectric Effect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Applying an electric field to a piezoelectric material induces mechanical deformation, either expansion or contraction. The strain is proportional to the applied voltage.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3116"/>
            <a:ext cx="11103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Working Principle of Piezoelectric Sensors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77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3197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7720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Mechanical stress applied to the sensor causes the piezoelectric material's crystal lattice to deform, altering the alignment of electric dipoles.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77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302032" y="53197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954078" y="527720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deformation leads to charge separation, with positive charges accumulating on one surface and negative charges on the other.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772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725204" y="53197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377249" y="527720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sensor's electrodes collect the accumulated charge, generating an electrical signal proportional to the applied pressure or force.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257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Types of Piezoelectric Materials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Materials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Quartz is the most common, known for stability and high-frequency applications. Tourmaline exhibits pyroelectric and piezoelectric properties.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Synthetic Materials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PZT offers high sensitivity, making it ideal for actuators and transducers. PVDF is flexible, enabling its use in biomedical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03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 Configurations and Signal Conditioning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080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301847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Compression sensors measure pressure, ideal for high-pressure applications like industrial process control.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50805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25904" y="4301847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Shear sensors detect acceleration, commonly used in vibration monitoring and seismology.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508058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8138" y="4301847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Flexural sensors measure displacement, useful in applications like robotics and medical devices.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24" y="889278"/>
            <a:ext cx="7439144" cy="543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Applications of Piezoelectric Sensors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124" y="1694021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783074" y="1867972"/>
            <a:ext cx="21753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Pressure Sensors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83074" y="2244209"/>
            <a:ext cx="75778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Automotive, medical devices, and industrial process control rely on piezoelectric pressure sensors for precise measurements.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9124" y="3149084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783074" y="3323034"/>
            <a:ext cx="21753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Force Sensors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83074" y="3699272"/>
            <a:ext cx="75778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Robotics and biomechanics utilize force sensors to measure forces, enabling precise control and analysis of movements.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124" y="4604147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83074" y="4778097"/>
            <a:ext cx="21753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Accelerometers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3074" y="5154335"/>
            <a:ext cx="75778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Consumer electronics, vibration monitoring, and seismology utilize accelerometers to detect changes in motion and acceleration.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9124" y="6059210"/>
            <a:ext cx="7925753" cy="1281113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783074" y="6233160"/>
            <a:ext cx="232029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Ultrasonic Transducers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83074" y="6609398"/>
            <a:ext cx="75778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Medical imaging and non-destructive testing utilize ultrasonic transducers for generating and detecting sound waves, providing detailed information about internal structures.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333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Advantages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Piezoelectric sensors offer high sensitivity, fast response, wide frequency range, self-generation, and compact design.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exhibit sensitivity to temperature variations, charge leakage, and are limited for static measurements due to charge decay.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55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and Future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3283"/>
            <a:ext cx="30480" cy="5080635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4834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084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7509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680097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Piezoelectric sensors offer a unique combination of sensitivity, speed, and self-generation, making them valuable in various applications.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760012" y="471749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0" name="Shape 7"/>
          <p:cNvSpPr/>
          <p:nvPr/>
        </p:nvSpPr>
        <p:spPr>
          <a:xfrm>
            <a:off x="6280190" y="44775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45200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669411" y="4449247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MEMS technology, use in energy harvesting, and development of lead-free piezoelectrics are promising areas for future research and development.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760012" y="64866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62467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5" name="Text 12"/>
          <p:cNvSpPr/>
          <p:nvPr/>
        </p:nvSpPr>
        <p:spPr>
          <a:xfrm>
            <a:off x="6365260" y="62892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669411" y="6218396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growing IoT and wearable device markets will likely drive further advancements and wider adoption of piezoelectric sensors.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Macintosh PowerPoint</Application>
  <PresentationFormat>Custom</PresentationFormat>
  <Paragraphs>53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Open Sans</vt:lpstr>
      <vt:lpstr>Arial</vt:lpstr>
      <vt:lpstr>Open Sans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swaraj kumar</cp:lastModifiedBy>
  <cp:revision>2</cp:revision>
  <dcterms:created xsi:type="dcterms:W3CDTF">2025-03-07T18:01:00Z</dcterms:created>
  <dcterms:modified xsi:type="dcterms:W3CDTF">2025-03-07T18:02:10Z</dcterms:modified>
</cp:coreProperties>
</file>